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D21DDD-AA86-47EB-9AA6-1E947CE1DA8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E3B50E2-F719-4461-A297-C38BFB96265B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smtClean="0"/>
            <a:t>El concepto de que maría conservó la virginidad perpetuamente, no es enseñado en ninguna parte de la Escritura. </a:t>
          </a:r>
          <a:endParaRPr lang="es-CO"/>
        </a:p>
      </dgm:t>
    </dgm:pt>
    <dgm:pt modelId="{2414B1DA-32FC-499F-8F18-5D0350AFBEC0}" type="parTrans" cxnId="{20780BA4-B5A9-4636-8505-A4DA3FA16E2A}">
      <dgm:prSet/>
      <dgm:spPr/>
      <dgm:t>
        <a:bodyPr/>
        <a:lstStyle/>
        <a:p>
          <a:endParaRPr lang="es-CO"/>
        </a:p>
      </dgm:t>
    </dgm:pt>
    <dgm:pt modelId="{F896D6E1-8200-4468-ADEA-16CA228AA0AA}" type="sibTrans" cxnId="{20780BA4-B5A9-4636-8505-A4DA3FA16E2A}">
      <dgm:prSet/>
      <dgm:spPr/>
      <dgm:t>
        <a:bodyPr/>
        <a:lstStyle/>
        <a:p>
          <a:endParaRPr lang="es-CO"/>
        </a:p>
      </dgm:t>
    </dgm:pt>
    <dgm:pt modelId="{8CE06672-7877-49C4-AEB3-0A74B6D07383}" type="pres">
      <dgm:prSet presAssocID="{18D21DDD-AA86-47EB-9AA6-1E947CE1DA81}" presName="linear" presStyleCnt="0">
        <dgm:presLayoutVars>
          <dgm:animLvl val="lvl"/>
          <dgm:resizeHandles val="exact"/>
        </dgm:presLayoutVars>
      </dgm:prSet>
      <dgm:spPr/>
    </dgm:pt>
    <dgm:pt modelId="{276F3118-A927-4060-BD8E-107947136B1A}" type="pres">
      <dgm:prSet presAssocID="{FE3B50E2-F719-4461-A297-C38BFB96265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99DE8CD-3CA1-4D52-94E7-EA6567820586}" type="presOf" srcId="{FE3B50E2-F719-4461-A297-C38BFB96265B}" destId="{276F3118-A927-4060-BD8E-107947136B1A}" srcOrd="0" destOrd="0" presId="urn:microsoft.com/office/officeart/2005/8/layout/vList2"/>
    <dgm:cxn modelId="{F51AACF9-E10B-4801-916E-896EC4616393}" type="presOf" srcId="{18D21DDD-AA86-47EB-9AA6-1E947CE1DA81}" destId="{8CE06672-7877-49C4-AEB3-0A74B6D07383}" srcOrd="0" destOrd="0" presId="urn:microsoft.com/office/officeart/2005/8/layout/vList2"/>
    <dgm:cxn modelId="{20780BA4-B5A9-4636-8505-A4DA3FA16E2A}" srcId="{18D21DDD-AA86-47EB-9AA6-1E947CE1DA81}" destId="{FE3B50E2-F719-4461-A297-C38BFB96265B}" srcOrd="0" destOrd="0" parTransId="{2414B1DA-32FC-499F-8F18-5D0350AFBEC0}" sibTransId="{F896D6E1-8200-4468-ADEA-16CA228AA0AA}"/>
    <dgm:cxn modelId="{148E1C81-839E-4372-A9CD-03BD16C6D02A}" type="presParOf" srcId="{8CE06672-7877-49C4-AEB3-0A74B6D07383}" destId="{276F3118-A927-4060-BD8E-107947136B1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F3118-A927-4060-BD8E-107947136B1A}">
      <dsp:nvSpPr>
        <dsp:cNvPr id="0" name=""/>
        <dsp:cNvSpPr/>
      </dsp:nvSpPr>
      <dsp:spPr>
        <a:xfrm>
          <a:off x="0" y="9888"/>
          <a:ext cx="6059016" cy="2212470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100" kern="1200" smtClean="0"/>
            <a:t>El concepto de que maría conservó la virginidad perpetuamente, no es enseñado en ninguna parte de la Escritura. </a:t>
          </a:r>
          <a:endParaRPr lang="es-CO" sz="3100" kern="1200"/>
        </a:p>
      </dsp:txBody>
      <dsp:txXfrm>
        <a:off x="108004" y="117892"/>
        <a:ext cx="5843008" cy="1996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inta curvada hacia arriba"/>
          <p:cNvSpPr/>
          <p:nvPr/>
        </p:nvSpPr>
        <p:spPr>
          <a:xfrm>
            <a:off x="251520" y="620688"/>
            <a:ext cx="8568952" cy="1551040"/>
          </a:xfrm>
          <a:prstGeom prst="ellipseRibbon2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 smtClean="0"/>
          </a:p>
          <a:p>
            <a:pPr algn="ctr"/>
            <a:endParaRPr lang="es-CO" dirty="0" smtClean="0"/>
          </a:p>
          <a:p>
            <a:pPr algn="ctr"/>
            <a:r>
              <a:rPr lang="es-CO" dirty="0" smtClean="0"/>
              <a:t>¿</a:t>
            </a:r>
            <a:r>
              <a:rPr lang="es-CO" sz="2400" dirty="0" smtClean="0">
                <a:latin typeface="Algerian" pitchFamily="82" charset="0"/>
              </a:rPr>
              <a:t>Es bíblica la perpetua virginidad de María?</a:t>
            </a:r>
          </a:p>
          <a:p>
            <a:pPr algn="ctr"/>
            <a:endParaRPr lang="es-CO" dirty="0"/>
          </a:p>
          <a:p>
            <a:pPr algn="ctr"/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20888"/>
            <a:ext cx="3744416" cy="2952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lecha doblada"/>
          <p:cNvSpPr/>
          <p:nvPr/>
        </p:nvSpPr>
        <p:spPr>
          <a:xfrm rot="16200000">
            <a:off x="2315840" y="4089161"/>
            <a:ext cx="1080122" cy="2568106"/>
          </a:xfrm>
          <a:prstGeom prst="ben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7" name="6 Flecha doblada"/>
          <p:cNvSpPr/>
          <p:nvPr/>
        </p:nvSpPr>
        <p:spPr>
          <a:xfrm rot="5400000" flipH="1">
            <a:off x="5203041" y="4195529"/>
            <a:ext cx="1050700" cy="2384791"/>
          </a:xfrm>
          <a:prstGeom prst="ben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6059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s-CO" sz="3200" dirty="0"/>
              <a:t>Pregunta: </a:t>
            </a:r>
            <a:r>
              <a:rPr lang="es-CO" sz="3200" dirty="0" smtClean="0"/>
              <a:t/>
            </a:r>
            <a:br>
              <a:rPr lang="es-CO" sz="3200" dirty="0" smtClean="0"/>
            </a:br>
            <a:r>
              <a:rPr lang="es-CO" sz="3200" dirty="0" smtClean="0">
                <a:latin typeface="Bauhaus 93" pitchFamily="82" charset="0"/>
              </a:rPr>
              <a:t>"¿</a:t>
            </a:r>
            <a:r>
              <a:rPr lang="es-CO" sz="3200" dirty="0">
                <a:latin typeface="Bauhaus 93" pitchFamily="82" charset="0"/>
              </a:rPr>
              <a:t>Es bíblica la perpetua virginidad de María?"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posición oficial de la Iglesia Católica Romana, es que María, la madre de Jesús, permaneció siendo una virgen por toda su vida.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/>
              <a:t>¿</a:t>
            </a:r>
            <a:r>
              <a:rPr lang="es-CO" b="1" dirty="0"/>
              <a:t>Es </a:t>
            </a:r>
            <a:r>
              <a:rPr lang="es-CO" b="1" dirty="0" smtClean="0"/>
              <a:t>bíblica esta aseveración? </a:t>
            </a:r>
          </a:p>
          <a:p>
            <a:pPr marL="0" indent="0" algn="ctr">
              <a:buNone/>
            </a:pPr>
            <a:r>
              <a:rPr lang="es-CO" dirty="0" smtClean="0"/>
              <a:t>Antes </a:t>
            </a:r>
            <a:r>
              <a:rPr lang="es-CO" dirty="0"/>
              <a:t>de internarnos en la búsqueda de Escrituras </a:t>
            </a:r>
            <a:r>
              <a:rPr lang="es-CO" dirty="0" smtClean="0"/>
              <a:t>específicas al respecto, </a:t>
            </a:r>
            <a:r>
              <a:rPr lang="es-CO" dirty="0"/>
              <a:t>es importante comprender el por qué la Iglesia Católica Romana cree en la virginidad perpetua de María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sz="3300" b="1" dirty="0" smtClean="0"/>
              <a:t>Primero</a:t>
            </a:r>
            <a:r>
              <a:rPr lang="es-CO" dirty="0" smtClean="0"/>
              <a:t>: La </a:t>
            </a:r>
            <a:r>
              <a:rPr lang="es-CO" dirty="0"/>
              <a:t>Iglesia Católica Romana, ve a María como “la Madre de Dios” y “La Reina del Cielo”. </a:t>
            </a:r>
            <a:endParaRPr lang="es-CO" dirty="0" smtClean="0"/>
          </a:p>
          <a:p>
            <a:pPr marL="0" indent="0">
              <a:buNone/>
            </a:pPr>
            <a:r>
              <a:rPr lang="es-CO" sz="3300" b="1" dirty="0" smtClean="0"/>
              <a:t>Segundo</a:t>
            </a:r>
            <a:r>
              <a:rPr lang="es-CO" dirty="0" smtClean="0"/>
              <a:t>: Los </a:t>
            </a:r>
            <a:r>
              <a:rPr lang="es-CO" dirty="0"/>
              <a:t>católicos creen que María tiene un lugar exaltado en el Cielo, con un cercano acceso a Jesús y a Dios el Padre. </a:t>
            </a:r>
            <a:endParaRPr lang="es-CO" dirty="0" smtClean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1449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3259997"/>
              </p:ext>
            </p:extLst>
          </p:nvPr>
        </p:nvGraphicFramePr>
        <p:xfrm>
          <a:off x="457200" y="404664"/>
          <a:ext cx="6059016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0648"/>
            <a:ext cx="2035671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39552" y="3068960"/>
            <a:ext cx="8208912" cy="3416320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Por el contrario </a:t>
            </a:r>
            <a:r>
              <a:rPr lang="es-CO" sz="2400" b="1" u="sng" dirty="0">
                <a:solidFill>
                  <a:srgbClr val="FF0000"/>
                </a:solidFill>
              </a:rPr>
              <a:t>Mat.1:24,25</a:t>
            </a:r>
            <a:r>
              <a:rPr lang="es-CO" sz="2400" b="1" dirty="0">
                <a:solidFill>
                  <a:srgbClr val="FF0000"/>
                </a:solidFill>
              </a:rPr>
              <a:t> </a:t>
            </a:r>
            <a:r>
              <a:rPr lang="es-CO" sz="2400" dirty="0"/>
              <a:t>dice. Y despertando José del sueño, hizo como el ángel del Señor le había mandado, y recibió a su esposa. 25 </a:t>
            </a:r>
            <a:r>
              <a:rPr lang="es-CO" sz="2400" b="1" u="sng" dirty="0"/>
              <a:t>pero no la conoció hasta que dio a luz a su hijo primogénito</a:t>
            </a:r>
            <a:r>
              <a:rPr lang="es-CO" sz="2400" dirty="0"/>
              <a:t>; y llamó su nombre JESÚS. </a:t>
            </a:r>
          </a:p>
          <a:p>
            <a:endParaRPr lang="es-CO" sz="2400" dirty="0"/>
          </a:p>
          <a:p>
            <a:r>
              <a:rPr lang="es-CO" sz="2400" dirty="0"/>
              <a:t>En el lenguaje bíblico con relación a este caso, «conocer», significa,  tener intimidad sexual. </a:t>
            </a:r>
            <a:r>
              <a:rPr lang="es-CO" sz="2400" b="1" u="sng" dirty="0">
                <a:solidFill>
                  <a:srgbClr val="FF0000"/>
                </a:solidFill>
              </a:rPr>
              <a:t>(Ver Gén.4:1,17,25)</a:t>
            </a:r>
            <a:r>
              <a:rPr lang="es-CO" sz="2400" b="1" dirty="0">
                <a:solidFill>
                  <a:srgbClr val="FF0000"/>
                </a:solidFill>
              </a:rPr>
              <a:t>. </a:t>
            </a:r>
            <a:r>
              <a:rPr lang="es-CO" sz="2400" dirty="0"/>
              <a:t>Por lo tanto, el haber experimentado la relación sexual no la hubiera privado de ganar tal nivel en el cielo.</a:t>
            </a:r>
          </a:p>
        </p:txBody>
      </p:sp>
    </p:spTree>
    <p:extLst>
      <p:ext uri="{BB962C8B-B14F-4D97-AF65-F5344CB8AC3E}">
        <p14:creationId xmlns:p14="http://schemas.microsoft.com/office/powerpoint/2010/main" val="24482031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0324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2800" dirty="0" smtClean="0"/>
              <a:t>Como </a:t>
            </a:r>
            <a:r>
              <a:rPr lang="es-CO" sz="2800" dirty="0"/>
              <a:t>lo vimos anteriormente, El sexo dentro del matrimonio no es pecado. Por tanto, María de ninguna manera se hubiera contaminado a sí misma por tener relaciones sexuales con José su esposo. </a:t>
            </a:r>
            <a:r>
              <a:rPr lang="es-CO" sz="2800" dirty="0">
                <a:solidFill>
                  <a:srgbClr val="FF0000"/>
                </a:solidFill>
              </a:rPr>
              <a:t>(Ver Gén.1: 27,28 pp; 5:22-24</a:t>
            </a:r>
            <a:r>
              <a:rPr lang="es-CO" sz="2800" dirty="0" smtClean="0">
                <a:solidFill>
                  <a:srgbClr val="FF0000"/>
                </a:solidFill>
              </a:rPr>
              <a:t>).</a:t>
            </a:r>
          </a:p>
          <a:p>
            <a:pPr marL="0" indent="0">
              <a:buNone/>
            </a:pPr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/>
              <a:t>Todo </a:t>
            </a:r>
            <a:r>
              <a:rPr lang="es-CO" sz="2800" dirty="0"/>
              <a:t>el concepto de la perpetua virginidad de María, está basado en una enseñanza anti-bíblica: </a:t>
            </a:r>
            <a:endParaRPr lang="es-CO" sz="2800" dirty="0" smtClean="0"/>
          </a:p>
          <a:p>
            <a:pPr marL="857250" lvl="1" indent="-457200">
              <a:buAutoNum type="arabicPeriod"/>
            </a:pPr>
            <a:endParaRPr lang="es-CO" sz="2400" b="1" u="sng" dirty="0" smtClean="0"/>
          </a:p>
          <a:p>
            <a:pPr marL="857250" lvl="1" indent="-457200">
              <a:buAutoNum type="arabicPeriod"/>
            </a:pPr>
            <a:r>
              <a:rPr lang="es-CO" sz="3000" b="1" u="sng" dirty="0" smtClean="0"/>
              <a:t>María </a:t>
            </a:r>
            <a:r>
              <a:rPr lang="es-CO" sz="3000" b="1" u="sng" dirty="0"/>
              <a:t>como Reina del Cielo</a:t>
            </a:r>
            <a:r>
              <a:rPr lang="es-CO" sz="3000" dirty="0"/>
              <a:t>, y </a:t>
            </a:r>
            <a:endParaRPr lang="es-CO" sz="3000" dirty="0" smtClean="0"/>
          </a:p>
          <a:p>
            <a:pPr marL="857250" lvl="1" indent="-457200">
              <a:buAutoNum type="arabicPeriod"/>
            </a:pPr>
            <a:r>
              <a:rPr lang="es-CO" sz="3000" b="1" u="sng" dirty="0"/>
              <a:t>E</a:t>
            </a:r>
            <a:r>
              <a:rPr lang="es-CO" sz="3000" b="1" u="sng" dirty="0" smtClean="0"/>
              <a:t>n </a:t>
            </a:r>
            <a:r>
              <a:rPr lang="es-CO" sz="3000" b="1" u="sng" dirty="0"/>
              <a:t>un </a:t>
            </a:r>
            <a:r>
              <a:rPr lang="es-CO" sz="3000" b="1" u="sng" dirty="0" smtClean="0"/>
              <a:t>malentendido </a:t>
            </a:r>
            <a:r>
              <a:rPr lang="es-CO" sz="3000" b="1" u="sng" dirty="0"/>
              <a:t>del </a:t>
            </a:r>
            <a:r>
              <a:rPr lang="es-CO" sz="3000" u="sng" dirty="0"/>
              <a:t>sexo.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4959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00811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/>
              <a:t>Así que, ¿qué es lo que dice la Biblia acerca de la perpetua virginidad de María? </a:t>
            </a:r>
            <a:endParaRPr lang="es-CO" b="1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373954" y="1916832"/>
            <a:ext cx="6120680" cy="19389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Como </a:t>
            </a:r>
            <a:r>
              <a:rPr lang="es-CO" sz="2400" dirty="0" smtClean="0"/>
              <a:t>vimos </a:t>
            </a:r>
            <a:r>
              <a:rPr lang="es-CO" sz="2400" dirty="0"/>
              <a:t>anteriormente, pero ahora usando la Nueva Biblia Americana, la cual es una traducción católica de la Biblia, podemos ver que la perpetua virginidad de María no es enseñada en la Biblia.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16832"/>
            <a:ext cx="2016621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42553" y="4149080"/>
            <a:ext cx="7976572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</a:rPr>
              <a:t>Mateo 1:25 </a:t>
            </a:r>
            <a:r>
              <a:rPr lang="es-CO" sz="2400" dirty="0"/>
              <a:t>NBA nos dice, “</a:t>
            </a:r>
            <a:r>
              <a:rPr lang="es-CO" sz="2400" b="1" dirty="0">
                <a:latin typeface="Agency FB" pitchFamily="34" charset="0"/>
              </a:rPr>
              <a:t>Él no tuvo relaciones con ella hasta que ella dio a luz un hijo, y él le llamó Jesús</a:t>
            </a:r>
            <a:r>
              <a:rPr lang="es-CO" sz="2400" dirty="0"/>
              <a:t>.” Él, José no tuvo relaciones sexuales con ella, María, </a:t>
            </a:r>
            <a:r>
              <a:rPr lang="es-CO" sz="2400" b="1" u="sng" dirty="0"/>
              <a:t>HASTA</a:t>
            </a:r>
            <a:r>
              <a:rPr lang="es-CO" sz="2400" dirty="0"/>
              <a:t> que ella dio a luz a un hijo, Jesús.” El significado de esta Escritura es abundantemente claro. José y María no tuvieron relaciones sexuales </a:t>
            </a:r>
            <a:r>
              <a:rPr lang="es-CO" sz="2400" b="1" u="sng" dirty="0"/>
              <a:t>hasta después de que nació Jesús. </a:t>
            </a:r>
          </a:p>
        </p:txBody>
      </p:sp>
    </p:spTree>
    <p:extLst>
      <p:ext uri="{BB962C8B-B14F-4D97-AF65-F5344CB8AC3E}">
        <p14:creationId xmlns:p14="http://schemas.microsoft.com/office/powerpoint/2010/main" val="200282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5973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Mateo 13:55.56 </a:t>
            </a:r>
            <a:r>
              <a:rPr lang="es-CO" dirty="0"/>
              <a:t>NBA declara, “¿No es Él el hijo del carpintero? ¿No se llama su madre María, y sus hermanos, Jacobo, José, Simón y Judas? ¿No están todas sus hermanas con nosotros</a:t>
            </a:r>
            <a:r>
              <a:rPr lang="es-CO" dirty="0" smtClean="0"/>
              <a:t>?”</a:t>
            </a:r>
          </a:p>
          <a:p>
            <a:pPr marL="400050" lvl="1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Nota: Así como ellos creían que Jesús era hijo del carpintero, nosotros sabemos que </a:t>
            </a:r>
            <a:r>
              <a:rPr lang="es-CO" b="1" u="sng" dirty="0" smtClean="0">
                <a:solidFill>
                  <a:srgbClr val="FF0000"/>
                </a:solidFill>
              </a:rPr>
              <a:t>NO LO ERA</a:t>
            </a:r>
            <a:r>
              <a:rPr lang="es-CO" dirty="0" smtClean="0">
                <a:solidFill>
                  <a:srgbClr val="FF0000"/>
                </a:solidFill>
              </a:rPr>
              <a:t>, también aseveraban que estos otros eran hijos de María y José. </a:t>
            </a:r>
            <a:r>
              <a:rPr lang="es-CO" u="sng" dirty="0" smtClean="0">
                <a:solidFill>
                  <a:srgbClr val="FF0000"/>
                </a:solidFill>
              </a:rPr>
              <a:t>Lo cierto es que, María, después de dar a luz a </a:t>
            </a:r>
            <a:r>
              <a:rPr lang="es-CO" u="sng" dirty="0">
                <a:solidFill>
                  <a:srgbClr val="FF0000"/>
                </a:solidFill>
              </a:rPr>
              <a:t>Jesús, tuvo relaciones sexuales con </a:t>
            </a:r>
            <a:r>
              <a:rPr lang="es-CO" u="sng" dirty="0" smtClean="0">
                <a:solidFill>
                  <a:srgbClr val="FF0000"/>
                </a:solidFill>
              </a:rPr>
              <a:t>José, lo decimos porque la Biblia lo dice.  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Los </a:t>
            </a:r>
            <a:r>
              <a:rPr lang="es-CO" dirty="0"/>
              <a:t>católicos argumentan, correctamente, que los términos griegos para “hermanos” y “hermanas” en estos versos pueden referirse también a familiares masculinos y femeninos, no necesaria y literalmente a hermanos y hermanas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(Ver Gén.11:27; 13:8 </a:t>
            </a:r>
            <a:r>
              <a:rPr lang="es-CO" dirty="0" smtClean="0"/>
              <a:t>). Por tanto estos «hermanos y hermanas de Jesús», podrían ser «primos» o «parientes», habiéndose mencionado al padre y a la madre de Jesús. </a:t>
            </a:r>
            <a:r>
              <a:rPr lang="es-CO" dirty="0" smtClean="0">
                <a:solidFill>
                  <a:srgbClr val="FF0000"/>
                </a:solidFill>
              </a:rPr>
              <a:t>(Ver Juan 19:26,27).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26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6693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Mateo </a:t>
            </a:r>
            <a:r>
              <a:rPr lang="es-CO" sz="2800" dirty="0">
                <a:solidFill>
                  <a:srgbClr val="FF0000"/>
                </a:solidFill>
              </a:rPr>
              <a:t>12:46 </a:t>
            </a:r>
            <a:r>
              <a:rPr lang="es-CO" sz="2800" dirty="0"/>
              <a:t>NBA nos dice, “</a:t>
            </a:r>
            <a:r>
              <a:rPr lang="es-CO" sz="2800" b="1" dirty="0">
                <a:latin typeface="Agency FB" pitchFamily="34" charset="0"/>
              </a:rPr>
              <a:t>Mientras Él aún hablaba a la gente, Su madre y Sus hermanos estaban afuera, queriendo hablar con Él</a:t>
            </a:r>
            <a:r>
              <a:rPr lang="es-CO" sz="2800" dirty="0"/>
              <a:t>.” Ver también </a:t>
            </a:r>
            <a:r>
              <a:rPr lang="es-CO" sz="2800" dirty="0">
                <a:solidFill>
                  <a:srgbClr val="FF0000"/>
                </a:solidFill>
              </a:rPr>
              <a:t>Marcos 3:31.34; Lucas 8:19-21; Juan 2:12; y Hechos 1:14</a:t>
            </a:r>
            <a:r>
              <a:rPr lang="es-CO" sz="2800" dirty="0" smtClean="0"/>
              <a:t>.</a:t>
            </a:r>
          </a:p>
          <a:p>
            <a:pPr marL="0" indent="0">
              <a:buNone/>
            </a:pPr>
            <a:r>
              <a:rPr lang="es-CO" sz="2800" dirty="0" smtClean="0"/>
              <a:t>Todos los cuatro Evangelios mencionan </a:t>
            </a:r>
            <a:r>
              <a:rPr lang="es-CO" sz="2800" dirty="0"/>
              <a:t>a la madre de Jesús con Sus hermanos. Si ellos fueran Sus primos, o los hijos de José de un matrimonio previo, ¿por qué se les menciona con María con tanta frecuencia</a:t>
            </a:r>
            <a:r>
              <a:rPr lang="es-CO" sz="2800" dirty="0" smtClean="0"/>
              <a:t>?</a:t>
            </a:r>
          </a:p>
          <a:p>
            <a:pPr marL="0" indent="0">
              <a:buNone/>
            </a:pPr>
            <a:r>
              <a:rPr lang="es-CO" sz="2800" dirty="0" smtClean="0"/>
              <a:t> </a:t>
            </a:r>
          </a:p>
          <a:p>
            <a:pPr marL="0" indent="0">
              <a:buNone/>
            </a:pPr>
            <a:r>
              <a:rPr lang="es-CO" sz="2800" dirty="0" smtClean="0"/>
              <a:t>La </a:t>
            </a:r>
            <a:r>
              <a:rPr lang="es-CO" sz="2800" dirty="0"/>
              <a:t>perpetua virginidad de María no puede ser obtenida de la Escritura. Debe ser forzada en la Escritura, en contradicción con lo que la Escritura claramente establece</a:t>
            </a:r>
            <a:r>
              <a:rPr lang="es-CO" sz="2800" dirty="0" smtClean="0"/>
              <a:t>. </a:t>
            </a:r>
          </a:p>
          <a:p>
            <a:pPr marL="0" indent="0">
              <a:buNone/>
            </a:pPr>
            <a:r>
              <a:rPr lang="es-CO" sz="2800" dirty="0" smtClean="0"/>
              <a:t>Nota: Dios sabía lo que con el tiempo sucedería con relación a María, dándole posiciones que Él no le había concedido, por tanto, dejó registrado </a:t>
            </a:r>
            <a:r>
              <a:rPr lang="es-CO" sz="2800" dirty="0"/>
              <a:t>que </a:t>
            </a:r>
            <a:r>
              <a:rPr lang="es-CO" sz="2800" dirty="0" smtClean="0"/>
              <a:t>José «</a:t>
            </a:r>
            <a:r>
              <a:rPr lang="es-CO" sz="2800" b="1" dirty="0" smtClean="0">
                <a:latin typeface="Agency FB" pitchFamily="34" charset="0"/>
              </a:rPr>
              <a:t>no </a:t>
            </a:r>
            <a:r>
              <a:rPr lang="es-CO" sz="2800" b="1" dirty="0">
                <a:latin typeface="Agency FB" pitchFamily="34" charset="0"/>
              </a:rPr>
              <a:t>la conoció </a:t>
            </a:r>
            <a:r>
              <a:rPr lang="es-CO" sz="2800" b="1" dirty="0" smtClean="0">
                <a:latin typeface="Agency FB" pitchFamily="34" charset="0"/>
              </a:rPr>
              <a:t>HASTA </a:t>
            </a:r>
            <a:r>
              <a:rPr lang="es-CO" sz="2800" b="1" dirty="0">
                <a:latin typeface="Agency FB" pitchFamily="34" charset="0"/>
              </a:rPr>
              <a:t>que dio a luz a su hijo primogénito, y llamó su nombre </a:t>
            </a:r>
            <a:r>
              <a:rPr lang="es-CO" sz="2800" b="1" dirty="0" smtClean="0">
                <a:latin typeface="Agency FB" pitchFamily="34" charset="0"/>
              </a:rPr>
              <a:t>JESÚS». </a:t>
            </a:r>
            <a:endParaRPr lang="es-CO" sz="2800" b="1" dirty="0">
              <a:latin typeface="Agency FB" pitchFamily="34" charset="0"/>
            </a:endParaRPr>
          </a:p>
          <a:p>
            <a:pPr marL="0" indent="0">
              <a:buNone/>
            </a:pPr>
            <a:r>
              <a:rPr lang="es-CO" sz="2800" dirty="0" smtClean="0"/>
              <a:t> </a:t>
            </a:r>
            <a:endParaRPr lang="es-CO" sz="2800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93007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798</Words>
  <Application>Microsoft Office PowerPoint</Application>
  <PresentationFormat>Presentación en pantalla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Presentación de PowerPoint</vt:lpstr>
      <vt:lpstr>Pregunta:  "¿Es bíblica la perpetua virginidad de María?"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¿Es bíblica la perpetua virginidad de María?  </dc:title>
  <dc:creator>FAMILIA FIERRO CH</dc:creator>
  <cp:lastModifiedBy>HUMBERTO</cp:lastModifiedBy>
  <cp:revision>27</cp:revision>
  <dcterms:created xsi:type="dcterms:W3CDTF">2014-08-18T23:00:17Z</dcterms:created>
  <dcterms:modified xsi:type="dcterms:W3CDTF">2015-05-20T23:37:13Z</dcterms:modified>
</cp:coreProperties>
</file>